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366A7-32D2-0367-2CF0-05254ADE3D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EBB299-A2B4-19B9-F3FB-61719CD1A1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B180C-EC07-0D7E-0637-1901F0E23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029D-5D33-440F-87D8-2290F1BF2BAF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354E0F-D2FE-740E-2A4C-DDB7CF93F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E6D18-5932-1B7A-13AF-624B86DD5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DF0FE-6D88-4CF5-B86D-72DAB4485A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711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8D203-01FF-0EE0-9F25-8B2C6EF45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1FCC64-0C5C-ED81-9BCF-8D7CCBB0E9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1F111-6479-A9EA-67B0-75E4EE80B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029D-5D33-440F-87D8-2290F1BF2BAF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31749-A600-0D0A-BC08-8016B5902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BB419-6817-6EB6-B27C-2FF84FEC2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DF0FE-6D88-4CF5-B86D-72DAB4485A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885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318223-BA9A-EA91-7320-134173048E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93BD6D-F90A-7011-D0DB-8AAABB1BB3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3FA5BD-B2B4-A0D9-D582-94D121482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029D-5D33-440F-87D8-2290F1BF2BAF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C2878-502C-A963-64F3-9710A423E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2226AC-1F55-F080-C4C0-CE0252FA7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DF0FE-6D88-4CF5-B86D-72DAB4485A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626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6FDC4-A67C-CFF8-A7CA-B73E17B11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50052-2DB9-1978-FFFC-BE65D340DF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5664F-80E3-05FD-C14C-C7CA56C1C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029D-5D33-440F-87D8-2290F1BF2BAF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7F35CE-6F61-5D23-71CC-BA0385023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3EEC5E-70A4-20FB-F4E4-F2D049493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DF0FE-6D88-4CF5-B86D-72DAB4485A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494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ED967-6654-0006-A835-E6AA00E42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B50521-A3D5-08BB-1907-336D50E89B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AEB3FB-37AB-3840-33E9-B7E2B01E4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029D-5D33-440F-87D8-2290F1BF2BAF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333A4-6950-AF93-A99B-7D2F7B39C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1EC39-705C-DC13-0283-F1AB05807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DF0FE-6D88-4CF5-B86D-72DAB4485A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954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A2511-C4DE-3BFA-3C5C-2EFC6472A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AB3CE-C9C0-6DC9-34F0-CB7A4CB9C2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DFE527-84BC-C965-429D-C40F52CC41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2B06-BC0F-FF8E-B6B7-1CA5F854A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029D-5D33-440F-87D8-2290F1BF2BAF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5BBE0C-766D-FE6D-DFD6-30637C576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A838E9-1E51-5F47-CB22-D40BA1173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DF0FE-6D88-4CF5-B86D-72DAB4485A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891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29BC5-E9B8-AEAF-5117-7694F4E4D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AF79AA-CBA5-FA9F-876A-6A7F2EBCB9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C99637-5DB8-8ED0-60B9-1EB24EFF6F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AB20B2-FBFD-305D-D02F-9E29A97B46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31078E-F6BC-1B09-2D62-D4C84A699F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D16EDA-9537-E844-3BA3-B4710E7F1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029D-5D33-440F-87D8-2290F1BF2BAF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BC9780-9E23-F883-BB01-2CF0441BF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CB1A98-0ADD-F006-E666-05AA03E6C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DF0FE-6D88-4CF5-B86D-72DAB4485A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DA610-C943-405E-94B2-8A69269EE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C031B3-053E-5AC4-1D0C-37B275177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029D-5D33-440F-87D8-2290F1BF2BAF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ECFE3E-5F9D-E135-9F9E-8BDFD1273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BE8F1A-F6DE-4175-45B2-DC852FA5F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DF0FE-6D88-4CF5-B86D-72DAB4485A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919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A09D96-20D2-8995-23B1-770E3A3DC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029D-5D33-440F-87D8-2290F1BF2BAF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7028D9-98D2-E3A3-47FF-29D6030B6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B00376-2015-DEED-577A-83F8C51AF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DF0FE-6D88-4CF5-B86D-72DAB4485A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110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68C3D-67E2-64E0-7D33-34B3839A8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25C27-D187-BDA0-477D-1A214B739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B25B89-FC01-36DF-63B1-9CF81140E6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D996C1-A13B-6134-4445-9267A53DC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029D-5D33-440F-87D8-2290F1BF2BAF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76662A-4C20-F816-ED34-A5859C5BD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88EAFD-40F3-6117-52E4-45F6643D9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DF0FE-6D88-4CF5-B86D-72DAB4485A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187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41AA0-5266-5090-E548-043289C19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F05258-3362-3FFA-799B-FC172B395A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12B77F-C66E-81E6-40A9-DC27DA1743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8B425B-4E7B-3979-AA19-51A9151C4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029D-5D33-440F-87D8-2290F1BF2BAF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C2CB82-6C6B-2133-A212-7F09F7809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60A3D-21D2-22BD-7D78-AB03CA63B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DF0FE-6D88-4CF5-B86D-72DAB4485A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33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CE8BAB-2D7D-E1CE-4E7E-E0EC0A290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FCE023-0BED-7E63-2C1D-45E8AEC5F2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AF50D-5688-0B87-4E38-D81E826732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5A029D-5D33-440F-87D8-2290F1BF2BAF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D4F13-0DA2-7689-621B-A4F18FAF78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A9A022-D427-5CEB-9D21-6CA05F00D2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9DF0FE-6D88-4CF5-B86D-72DAB4485A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637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wIud_r03T7GO0eYeZrZEUwWcKEOUTjswpxWhOFmOewg/edit?usp=sharing" TargetMode="External"/><Relationship Id="rId2" Type="http://schemas.openxmlformats.org/officeDocument/2006/relationships/hyperlink" Target="https://docs.google.com/document/d/10SO-mYNSV0vD55cvaJtL1SWG6fvlTr_aAsYcVtgeKQ4/edit?usp=sharin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5552A-4E8D-2831-70E2-033976021E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Newsletter</a:t>
            </a:r>
            <a:br>
              <a:rPr lang="en-GB"/>
            </a:br>
            <a:r>
              <a:rPr lang="en-GB"/>
              <a:t>Week beginning 30.9.24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BC863-D550-062B-70AF-D12854E2D4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We are committed to safeguarding children.</a:t>
            </a:r>
          </a:p>
          <a:p>
            <a:r>
              <a:rPr lang="en-US"/>
              <a:t> Designated Child Protection Officer: Hannah Maskell</a:t>
            </a:r>
          </a:p>
          <a:p>
            <a:r>
              <a:rPr lang="en-US"/>
              <a:t>Deputy Child Protection Officers: Lorraine Dudman and Ann King</a:t>
            </a:r>
          </a:p>
          <a:p>
            <a:r>
              <a:rPr lang="en-US"/>
              <a:t>Named Governor for Child Protection: Jane Young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D85541-FDF1-8189-F88C-7142AC8F9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160" y="62707"/>
            <a:ext cx="2524124" cy="252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543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9B9BF5-EEF3-2A05-70AC-EC73E690B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Please share with family, friends, </a:t>
            </a:r>
            <a:r>
              <a:rPr lang="en-US" sz="3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neighbours</a:t>
            </a:r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or anyone looking for a place from September 2025 for reception class or indeed right now. We are able to offer </a:t>
            </a:r>
            <a:r>
              <a:rPr lang="en-US" sz="3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personalised</a:t>
            </a:r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tours.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7BF9178-65DB-5A64-D839-471DFD4190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3" b="2817"/>
          <a:stretch/>
        </p:blipFill>
        <p:spPr>
          <a:xfrm>
            <a:off x="6290026" y="492573"/>
            <a:ext cx="4281137" cy="58807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389D5D-C05C-C194-1C6E-9E8B3F3F3259}"/>
              </a:ext>
            </a:extLst>
          </p:cNvPr>
          <p:cNvSpPr txBox="1"/>
          <p:nvPr/>
        </p:nvSpPr>
        <p:spPr>
          <a:xfrm>
            <a:off x="5466080" y="528320"/>
            <a:ext cx="6106160" cy="4104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1611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4FF2B-8301-B6EA-6408-2E77B9427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Secondary School applications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338FB-0816-030E-27A2-A35E33402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Children born between 1 September 2013 and 31 August 2014 will start Secondary School in September 2025. </a:t>
            </a:r>
          </a:p>
          <a:p>
            <a:pPr marL="0" indent="0">
              <a:buNone/>
            </a:pPr>
            <a:r>
              <a:rPr lang="en-US" dirty="0"/>
              <a:t>You must apply by 31 October 2024. </a:t>
            </a:r>
          </a:p>
          <a:p>
            <a:pPr marL="0" indent="0">
              <a:buNone/>
            </a:pPr>
            <a:r>
              <a:rPr lang="en-US" dirty="0"/>
              <a:t>If you apply after 31 October your application will be considered late and may be at a disadvantage. </a:t>
            </a:r>
          </a:p>
          <a:p>
            <a:pPr marL="0" indent="0">
              <a:buNone/>
            </a:pPr>
            <a:r>
              <a:rPr lang="en-US" dirty="0"/>
              <a:t>The online application system is open until the 31 October 2024. </a:t>
            </a:r>
          </a:p>
          <a:p>
            <a:pPr marL="0" indent="0">
              <a:buNone/>
            </a:pPr>
            <a:r>
              <a:rPr lang="en-US" dirty="0"/>
              <a:t>If you have any queries, or you are unable to apply online, please call 01803 208908 or email pupil.services@torbay.gov.uk to request an application form.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2454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3F1D2-8D30-68CB-D23B-04BC5AE72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dirty="0"/>
            </a:b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124A571-36A8-6BE2-B3E0-B348E51D92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621" y="236483"/>
            <a:ext cx="5964579" cy="6256392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C626D30-C519-0CB0-B043-54241333C486}"/>
              </a:ext>
            </a:extLst>
          </p:cNvPr>
          <p:cNvSpPr txBox="1"/>
          <p:nvPr/>
        </p:nvSpPr>
        <p:spPr>
          <a:xfrm>
            <a:off x="7528560" y="365125"/>
            <a:ext cx="272288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Asda Rewards Asda will donate 0.5% of your total spend each time you shop to our school. Please sign up today! Don’t forget to select our school! £90.67 raised so far!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229628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5A03E6-BC24-5B14-7085-B4F44078C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5572" y="286407"/>
            <a:ext cx="4486294" cy="32997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14949D6-9781-8C38-8AEC-114505A35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134" y="1515592"/>
            <a:ext cx="7853855" cy="648488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Attendance this week for the whole</a:t>
            </a:r>
            <a:br>
              <a:rPr lang="en-GB" dirty="0"/>
            </a:br>
            <a:r>
              <a:rPr lang="en-GB" dirty="0"/>
              <a:t>school: 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Class percentages: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80625-E766-545E-5DCB-2E5E9488A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62703"/>
            <a:ext cx="6739759" cy="241426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Buttercup Class</a:t>
            </a:r>
          </a:p>
          <a:p>
            <a:pPr marL="0" indent="0">
              <a:buNone/>
            </a:pPr>
            <a:r>
              <a:rPr lang="en-GB" dirty="0"/>
              <a:t>Bluebell Class</a:t>
            </a:r>
          </a:p>
          <a:p>
            <a:pPr marL="0" indent="0">
              <a:buNone/>
            </a:pPr>
            <a:r>
              <a:rPr lang="en-GB" dirty="0"/>
              <a:t>Daffodil Class</a:t>
            </a:r>
          </a:p>
          <a:p>
            <a:pPr marL="0" indent="0">
              <a:buNone/>
            </a:pPr>
            <a:r>
              <a:rPr lang="en-GB" dirty="0"/>
              <a:t>Sunflower Class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9340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BA9DD-9C5D-68EF-A2A8-04EF4B64D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u="sng" dirty="0"/>
              <a:t>Parent Evening Appointments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88D6E-8633-EE18-17E3-4A18608CC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Parent evening appointments will be on Monday 14</a:t>
            </a:r>
            <a:r>
              <a:rPr lang="en-GB" baseline="30000" dirty="0"/>
              <a:t>th</a:t>
            </a:r>
            <a:r>
              <a:rPr lang="en-GB" dirty="0"/>
              <a:t> October and Tuesday 15</a:t>
            </a:r>
            <a:r>
              <a:rPr lang="en-GB" baseline="30000" dirty="0"/>
              <a:t>th</a:t>
            </a:r>
            <a:r>
              <a:rPr lang="en-GB" dirty="0"/>
              <a:t> October. </a:t>
            </a:r>
          </a:p>
          <a:p>
            <a:pPr marL="0" indent="0">
              <a:buNone/>
            </a:pPr>
            <a:r>
              <a:rPr lang="en-GB" dirty="0"/>
              <a:t>Link for booking -Monday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https://docs.google.com/document/d/10SO-mYNSV0vD55cvaJtL1SWG6fvlTr_aAsYcVtgeKQ4/edit?usp=sharing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Link for booking- Tuesday</a:t>
            </a:r>
          </a:p>
          <a:p>
            <a:pPr marL="0" indent="0">
              <a:buNone/>
            </a:pPr>
            <a:r>
              <a:rPr lang="en-GB" dirty="0">
                <a:hlinkClick r:id="rId3"/>
              </a:rPr>
              <a:t>https://docs.google.com/document/d/1wIud_r03T7GO0eYeZrZEUwWcKEOUTjswpxWhOFmOewg/edit?usp=sharing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2634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8A354-D043-D574-3EFF-7E15EFBCFE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GB" dirty="0"/>
              <a:t>Uniform</a:t>
            </a:r>
            <a:br>
              <a:rPr lang="en-GB" dirty="0"/>
            </a:br>
            <a:r>
              <a:rPr lang="en-GB" sz="3100" dirty="0"/>
              <a:t>On Tuesdays and Wednesdays, Buttercups and Bluebells are able to wear their P.E kit into school for the day to maximise the length of time in P.E lessons.</a:t>
            </a:r>
            <a:br>
              <a:rPr lang="en-GB" sz="3600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94181B-4723-C4D6-A484-259F8BB459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968690"/>
            <a:ext cx="12192000" cy="488931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sz="3600" dirty="0"/>
              <a:t>Uniform Reminder:</a:t>
            </a:r>
          </a:p>
          <a:p>
            <a:pPr algn="l"/>
            <a:r>
              <a:rPr lang="en-GB" dirty="0"/>
              <a:t>We pride ourselves on wearing our uniform to show we are part of the Priory Family. Please be reminded that our uniform consists of the following:</a:t>
            </a:r>
          </a:p>
          <a:p>
            <a:pPr algn="l"/>
            <a:r>
              <a:rPr lang="en-GB" dirty="0"/>
              <a:t>Grey trousers/skirt and grey tights if wearing a grey skirt. (If still wearing a navy blue skirt, then tights should be navy blue too).</a:t>
            </a:r>
          </a:p>
          <a:p>
            <a:pPr algn="l"/>
            <a:r>
              <a:rPr lang="en-GB" dirty="0"/>
              <a:t>Up until October half term, children should be wearing either a royal blue polo shirt or a summer dress. If wearing winter uniform, a tie must be worn with their white shirt. </a:t>
            </a:r>
          </a:p>
          <a:p>
            <a:pPr algn="l"/>
            <a:r>
              <a:rPr lang="en-GB" dirty="0"/>
              <a:t>White polo shirts are not part of our uniform, nor are pale blue polo shirts. </a:t>
            </a:r>
          </a:p>
          <a:p>
            <a:pPr algn="l"/>
            <a:r>
              <a:rPr lang="en-GB" dirty="0"/>
              <a:t>School shoes must be plain black whether these are trainers or shoes. </a:t>
            </a:r>
          </a:p>
          <a:p>
            <a:pPr algn="l"/>
            <a:r>
              <a:rPr lang="en-GB" dirty="0"/>
              <a:t>Spare uniform is available as part of our uniform swap so please ask in the office if you need anything in particular. </a:t>
            </a:r>
          </a:p>
          <a:p>
            <a:pPr algn="l"/>
            <a:endParaRPr lang="en-GB" sz="3200" dirty="0"/>
          </a:p>
          <a:p>
            <a:pPr algn="l"/>
            <a:endParaRPr lang="en-GB" sz="3200" dirty="0"/>
          </a:p>
          <a:p>
            <a:pPr algn="l"/>
            <a:endParaRPr lang="en-GB" sz="3200" dirty="0"/>
          </a:p>
          <a:p>
            <a:pPr algn="l"/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992908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A7608-ADBF-3F1A-27B3-E678C64F6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u="sng" dirty="0"/>
              <a:t>WEAR YELLOW NEXT THURSDAY FOR WORLD MENTAL HEALTH DAY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39C851-DD7D-BAB0-A84C-7E51562EB8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0933" y="1825625"/>
            <a:ext cx="8970134" cy="4351338"/>
          </a:xfrm>
        </p:spPr>
      </p:pic>
    </p:spTree>
    <p:extLst>
      <p:ext uri="{BB962C8B-B14F-4D97-AF65-F5344CB8AC3E}">
        <p14:creationId xmlns:p14="http://schemas.microsoft.com/office/powerpoint/2010/main" val="4010421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B334A-7E84-7C72-A107-C74636D46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AWARD WINNERS THIS WEEK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ABCB751-2965-1A2D-2E7B-0D11CDB491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0911770"/>
              </p:ext>
            </p:extLst>
          </p:nvPr>
        </p:nvGraphicFramePr>
        <p:xfrm>
          <a:off x="390524" y="2366963"/>
          <a:ext cx="10515599" cy="4053840"/>
        </p:xfrm>
        <a:graphic>
          <a:graphicData uri="http://schemas.openxmlformats.org/drawingml/2006/table">
            <a:tbl>
              <a:tblPr/>
              <a:tblGrid>
                <a:gridCol w="2159159">
                  <a:extLst>
                    <a:ext uri="{9D8B030D-6E8A-4147-A177-3AD203B41FA5}">
                      <a16:colId xmlns:a16="http://schemas.microsoft.com/office/drawing/2014/main" val="1788774309"/>
                    </a:ext>
                  </a:extLst>
                </a:gridCol>
                <a:gridCol w="1944891">
                  <a:extLst>
                    <a:ext uri="{9D8B030D-6E8A-4147-A177-3AD203B41FA5}">
                      <a16:colId xmlns:a16="http://schemas.microsoft.com/office/drawing/2014/main" val="3083399298"/>
                    </a:ext>
                  </a:extLst>
                </a:gridCol>
                <a:gridCol w="1845999">
                  <a:extLst>
                    <a:ext uri="{9D8B030D-6E8A-4147-A177-3AD203B41FA5}">
                      <a16:colId xmlns:a16="http://schemas.microsoft.com/office/drawing/2014/main" val="2178322124"/>
                    </a:ext>
                  </a:extLst>
                </a:gridCol>
                <a:gridCol w="1648213">
                  <a:extLst>
                    <a:ext uri="{9D8B030D-6E8A-4147-A177-3AD203B41FA5}">
                      <a16:colId xmlns:a16="http://schemas.microsoft.com/office/drawing/2014/main" val="512189625"/>
                    </a:ext>
                  </a:extLst>
                </a:gridCol>
                <a:gridCol w="2917337">
                  <a:extLst>
                    <a:ext uri="{9D8B030D-6E8A-4147-A177-3AD203B41FA5}">
                      <a16:colId xmlns:a16="http://schemas.microsoft.com/office/drawing/2014/main" val="547784199"/>
                    </a:ext>
                  </a:extLst>
                </a:gridCol>
              </a:tblGrid>
              <a:tr h="87492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Class</a:t>
                      </a:r>
                      <a:endParaRPr lang="en-GB" sz="2400">
                        <a:effectLst/>
                      </a:endParaRPr>
                    </a:p>
                    <a:p>
                      <a:pPr fontAlgn="t"/>
                      <a:br>
                        <a:rPr lang="en-GB" sz="2400">
                          <a:effectLst/>
                        </a:rPr>
                      </a:br>
                      <a:endParaRPr lang="en-GB" sz="24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Witness Of The Week</a:t>
                      </a:r>
                      <a:endParaRPr lang="en-GB" sz="24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Awesome Achiever</a:t>
                      </a:r>
                      <a:endParaRPr lang="en-GB" sz="24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Star Reader</a:t>
                      </a:r>
                      <a:endParaRPr lang="en-GB" sz="24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P.E award</a:t>
                      </a:r>
                      <a:endParaRPr lang="en-GB" sz="24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0371026"/>
                  </a:ext>
                </a:extLst>
              </a:tr>
              <a:tr h="700995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WC: 30/09/24</a:t>
                      </a:r>
                      <a:endParaRPr lang="en-GB" sz="24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GB" sz="2400">
                          <a:effectLst/>
                        </a:rPr>
                      </a:br>
                      <a:endParaRPr lang="en-GB" sz="24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GB" sz="2400">
                          <a:effectLst/>
                        </a:rPr>
                      </a:br>
                      <a:endParaRPr lang="en-GB" sz="24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GB" sz="2400">
                          <a:effectLst/>
                        </a:rPr>
                      </a:br>
                      <a:endParaRPr lang="en-GB" sz="24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br>
                        <a:rPr lang="en-GB" sz="2400">
                          <a:effectLst/>
                        </a:rPr>
                      </a:br>
                      <a:endParaRPr lang="en-GB" sz="24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6092174"/>
                  </a:ext>
                </a:extLst>
              </a:tr>
              <a:tr h="479628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Buttercups </a:t>
                      </a:r>
                      <a:endParaRPr lang="en-GB" sz="24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Isabelle M</a:t>
                      </a:r>
                      <a:endParaRPr lang="en-GB" sz="24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Birdie</a:t>
                      </a:r>
                      <a:endParaRPr lang="en-GB" sz="24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Piper</a:t>
                      </a:r>
                      <a:endParaRPr lang="en-GB" sz="24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Luna-Blue</a:t>
                      </a:r>
                      <a:endParaRPr lang="en-GB" sz="24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6408792"/>
                  </a:ext>
                </a:extLst>
              </a:tr>
              <a:tr h="479628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Bluebells  </a:t>
                      </a:r>
                      <a:endParaRPr lang="en-GB" sz="24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Jaylee </a:t>
                      </a:r>
                      <a:endParaRPr lang="en-GB" sz="24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Astrid 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Jessica 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Henry J</a:t>
                      </a:r>
                      <a:endParaRPr lang="en-GB" sz="24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2855305"/>
                  </a:ext>
                </a:extLst>
              </a:tr>
              <a:tr h="40383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Daffodils  </a:t>
                      </a:r>
                      <a:endParaRPr lang="en-GB" sz="24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Jacob </a:t>
                      </a:r>
                      <a:endParaRPr lang="en-GB" sz="24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Nishan </a:t>
                      </a: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Jaynie</a:t>
                      </a:r>
                      <a:endParaRPr lang="en-GB" sz="24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Zakary</a:t>
                      </a:r>
                      <a:endParaRPr lang="en-GB" sz="24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071403"/>
                  </a:ext>
                </a:extLst>
              </a:tr>
              <a:tr h="479628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Sunflowers </a:t>
                      </a:r>
                      <a:endParaRPr lang="en-GB" sz="24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Annabella</a:t>
                      </a:r>
                      <a:endParaRPr lang="en-GB" sz="24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Shaun</a:t>
                      </a:r>
                      <a:endParaRPr lang="en-GB" sz="24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Junior</a:t>
                      </a:r>
                      <a:endParaRPr lang="en-GB" sz="240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Bennie</a:t>
                      </a:r>
                      <a:endParaRPr lang="en-GB" sz="2400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3546702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43AF63B3-DA02-FB2E-B002-8E488B9D8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232150" y="-663112"/>
            <a:ext cx="31645690" cy="474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9D74C0-4673-4CAD-90CB-9DEDFDB69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7750" y="-188755"/>
            <a:ext cx="2773011" cy="276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68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1168</TotalTime>
  <Words>542</Words>
  <Application>Microsoft Office PowerPoint</Application>
  <PresentationFormat>Widescreen</PresentationFormat>
  <Paragraphs>70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Newsletter Week beginning 30.9.24</vt:lpstr>
      <vt:lpstr>Please share with family, friends, neighbours or anyone looking for a place from September 2025 for reception class or indeed right now. We are able to offer personalised tours. </vt:lpstr>
      <vt:lpstr>Secondary School applications </vt:lpstr>
      <vt:lpstr> </vt:lpstr>
      <vt:lpstr> Attendance this week for the whole school:    Class percentages: </vt:lpstr>
      <vt:lpstr>Parent Evening Appointments</vt:lpstr>
      <vt:lpstr>Uniform On Tuesdays and Wednesdays, Buttercups and Bluebells are able to wear their P.E kit into school for the day to maximise the length of time in P.E lessons.  </vt:lpstr>
      <vt:lpstr>WEAR YELLOW NEXT THURSDAY FOR WORLD MENTAL HEALTH DAY</vt:lpstr>
      <vt:lpstr>AWARD WINNERS THIS WEEK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Hannah Maskell</dc:creator>
  <cp:lastModifiedBy>Hannah Maskell</cp:lastModifiedBy>
  <cp:revision>6</cp:revision>
  <dcterms:created xsi:type="dcterms:W3CDTF">2024-10-02T20:17:56Z</dcterms:created>
  <dcterms:modified xsi:type="dcterms:W3CDTF">2024-10-03T16:57:18Z</dcterms:modified>
</cp:coreProperties>
</file>