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9D1EA-2510-223A-734C-BADDC9E2B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8BBBE-4C9C-D4D9-23C1-A72D8616E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998F2-8A76-8680-1425-D2D2F9E4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0AD5A-D0E9-0E2C-AEBE-75B96C13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E78AB-2576-0C86-B648-C666323D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8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CE97-336D-60A0-DF21-2BA8F103A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81B6D-B2A8-EBE7-A0B6-24A22B517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5D1AE-62EC-912D-FE31-42D7A4588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90ECC-9213-5583-B604-70336845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035E1-6111-3B12-70AA-5F97757A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14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66BC2-97D3-61B6-6387-0337477FD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0030C-D47B-DAE2-6480-C719A7FD8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44375-EFFA-3A8E-A8FF-F484A3CD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F9D4E-ED84-2457-A560-43C84264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99E8-9ABC-DF98-2D8A-DEF5D3BC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5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CAF3A-BCA1-5C08-D525-4D5E473B5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FCEEA-D38A-FB7C-3F9C-1DC8EB72A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A5877-DFFC-2099-8A4A-F9ECA311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0B959-B861-0146-04DB-ECEB353C3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C17A8-4A57-1F36-E1EF-3CDF9573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74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F4B1-E36F-BCC2-9BF0-20DC52115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67B5B-5555-4AE0-2A91-5926FC995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C7A9F-72C8-46C3-C622-D7B2AA6F6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CDB59-3480-5C21-D927-6DA8AF966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39ED9-2A20-D89F-77E1-566558A5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A91C-7AAA-D894-B418-A0F759B3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57CF0-8198-AFC8-0200-A7B4ECD24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9E23A-813F-0035-0E92-468FDED66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02563-7732-DA92-7497-3A2E6329E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C7AC0-28B5-7B48-302D-5177EF75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646D2-CA30-AB8C-0D0A-E7CAC100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6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1CBF7-47D5-A8AE-CA3F-5CF5704B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38734-F09B-C355-6124-4885B9A4F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9C052-B2CD-8D33-A948-312E551B2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7CAFE0-E94D-8548-D4B2-57CFD7123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A85698-E52A-3A37-8CB5-75A03A11A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686A15-9263-0619-7198-3EC42DC3D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E34171-5455-237F-9BBC-9A777C8DF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BCD8D6-732B-96B3-813E-1B42C6EC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79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A0060-295E-55C3-C95F-57FC133E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8A5-C19E-994B-E512-9D993CBBB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1F35C-975B-392C-61FC-253B8AA1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74A88-5E97-64C0-DCB8-0D1ACF6CD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6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2837E-CB1D-033E-0026-75282D16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DF768-6BEB-844C-F94C-4B848DEF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80A13-9A8C-379C-2FFA-266660EB7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74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A93E4-259D-0C89-CACF-527146D8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D44FC-4EDA-9B8E-ECE9-768EDEFE8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97896-C36E-B0FA-00EC-FE2D0AB28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9BADA-BF74-D515-63A6-F6E337D75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284B8-EE16-DA7D-1EF4-9E5F19281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0EBFC-5B6E-A2FD-F6E4-A076C8A6F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54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5F8B2-42E6-63A0-E6F7-EDA49584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737452-8A9F-2D34-C711-3F2DE4C5F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CB036-74A8-F2EF-046D-31B24EC14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BE06A-AE21-F80C-BD80-EF2C98A65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326FC-E805-0110-242E-84AB070D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A7E70-0B75-3D81-E073-E14067EC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6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9A8533-CCA3-DCE7-617E-D22812A9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29566-2588-5678-2C70-474D91511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55DA2-38F9-5C9B-81B9-5EAEFDE38A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D7091-C2E4-4341-BCB2-92AFE207A764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A71AA-D59E-B77F-32F3-B98A73270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2A088-701A-B225-C991-6AE8F1BEC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5074E-E10C-4EE1-B282-C8309CA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D0DF-D8C9-92F3-DF9D-CB7F0EA0D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pPr algn="l"/>
            <a:endParaRPr lang="en-GB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0FBD3-6436-9597-E5F6-4E077F17D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1335726"/>
            <a:ext cx="10515599" cy="420624"/>
          </a:xfrm>
        </p:spPr>
        <p:txBody>
          <a:bodyPr>
            <a:normAutofit/>
          </a:bodyPr>
          <a:lstStyle/>
          <a:p>
            <a:pPr algn="l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428DF0-0F3E-C8B2-EAF6-603474DF8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671" y="1863801"/>
            <a:ext cx="7894657" cy="444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247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Maskell</dc:creator>
  <cp:lastModifiedBy>Hannah Maskell</cp:lastModifiedBy>
  <cp:revision>2</cp:revision>
  <dcterms:created xsi:type="dcterms:W3CDTF">2022-07-04T19:22:37Z</dcterms:created>
  <dcterms:modified xsi:type="dcterms:W3CDTF">2022-07-04T19:23:44Z</dcterms:modified>
</cp:coreProperties>
</file>